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62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323528" y="548680"/>
          <a:ext cx="8424936" cy="5904736"/>
        </p:xfrm>
        <a:graphic>
          <a:graphicData uri="http://schemas.openxmlformats.org/drawingml/2006/table">
            <a:tbl>
              <a:tblPr/>
              <a:tblGrid>
                <a:gridCol w="736386"/>
                <a:gridCol w="816720"/>
                <a:gridCol w="994121"/>
                <a:gridCol w="669442"/>
                <a:gridCol w="1753940"/>
                <a:gridCol w="1861053"/>
                <a:gridCol w="709610"/>
                <a:gridCol w="883664"/>
              </a:tblGrid>
              <a:tr h="218694">
                <a:tc gridSpan="8"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                  VIAJES </a:t>
                      </a:r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OFICIALES DEL MES DE ENERO DE 2011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18694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TUXPAN, JALISCO.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18694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GASTOS POR REPRESENTACION DEL MES DE ABRIL DE 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9206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010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05-Ene-11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DEL GESTOR OFICIAL A LA CD. DE GUADALAJARA A ENTREGAR VARIOS OFICIOS A DIFERENTES DEPENDENCIAS DE GOBIERNO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1,000.00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412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06-Ene-11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DEL GESTOR OFICIAL A LA CD. DE GUADALAJARA A LA SRIA. DE FINANZAS, 15 ZONA MILITAR, SRIA DE CULTURA Y REGISTRO CIVIL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450.00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814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07-Ene-11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LIC. LEURE LARIOS MEJIA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DEL SINDICO MUNICIPAL DIFERENTES DEPENDENCIAS DE GOBIERNO EN LA CD. DE GUADALAJARA, TRIBUNAL DE ARBITRAJE Y ESCALAFON, TRIBUNAL DE LO ADMINISTRATIVO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2,472.00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412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LA CD. DE GUADALAJARA, PARA RECOGER PAPELERIA QUE SE UTILIZARA EN DIFERENTES DEPARTAMENTOS DE ESTA PRESIDENCIAS MUNICIPAL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697.00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010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C. MIGUEL ORTIZ VAZQUEZ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PARA MANDAR HACER UNA PLACA DE EXPRESIDENTE MUNICIPAL ING. FRANCISCO JAVIER CARDENAS OCHOA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192.00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CD. GUZMAN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2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4288" y="548680"/>
            <a:ext cx="1440160" cy="640783"/>
          </a:xfrm>
          <a:prstGeom prst="rect">
            <a:avLst/>
          </a:prstGeom>
        </p:spPr>
      </p:pic>
      <p:pic>
        <p:nvPicPr>
          <p:cNvPr id="6" name="1 Imagen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548680"/>
            <a:ext cx="1181780" cy="648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611557" y="692695"/>
          <a:ext cx="8208914" cy="5600700"/>
        </p:xfrm>
        <a:graphic>
          <a:graphicData uri="http://schemas.openxmlformats.org/drawingml/2006/table">
            <a:tbl>
              <a:tblPr/>
              <a:tblGrid>
                <a:gridCol w="717505"/>
                <a:gridCol w="795779"/>
                <a:gridCol w="968632"/>
                <a:gridCol w="652278"/>
                <a:gridCol w="1708967"/>
                <a:gridCol w="1813332"/>
                <a:gridCol w="691415"/>
                <a:gridCol w="861006"/>
              </a:tblGrid>
              <a:tr h="47525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7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LIC. BLANCA ENRIQUETA GARCIA CORONA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LA CD. DE GUADALAJARA PARA ASUNTOS TURISTICOS DEL MUNICIPIO DE TUXPAN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1,558.50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7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LA CD. DE GUADALAJARA A LA SRIA. DE PLANEACION, PEMEX Y PROTECCION CIVIL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1,421.00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LA CD. DE GUADALAJARA A SRIA. DE DESARROLLO HUMANO, SEDER, PALACIO FEDERAL PARA LA ENTREGA DE DOCUMENTOS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650.00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25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LA CD. DE GUADALAJARA A COMPRAR UNA ASTA REGLAMENTARIA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135.00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 LA CD. DE CUADALAJARA A DIFERENTES DEPENDENCIAS DE GOBIERNO COMO SEDEUR, CONTRALORIA Y QUINCEAVA ZONA MILITAR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592.00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JUAN CARLOS VAZQUEZ CAMPOS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 LA CD. DE GUADALAJARA PARA ASISTIR AL CURSO-TALLER DE CAPACITACION PARA MANEJO DE RESIDUOS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834.60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050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MARCO ANTONIO AVALOS VENCES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 LA CD. DE GUADALAJARA PARA LA COMPRA DE FORMATOS PARA LEVANTAMIENTO DE ACTAS DEL REGISTRO CIVIL DE ESTE MUNICIPIO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260.00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323527" y="692698"/>
          <a:ext cx="8424937" cy="5440680"/>
        </p:xfrm>
        <a:graphic>
          <a:graphicData uri="http://schemas.openxmlformats.org/drawingml/2006/table">
            <a:tbl>
              <a:tblPr/>
              <a:tblGrid>
                <a:gridCol w="736386"/>
                <a:gridCol w="816721"/>
                <a:gridCol w="994122"/>
                <a:gridCol w="669442"/>
                <a:gridCol w="1753941"/>
                <a:gridCol w="1861051"/>
                <a:gridCol w="709609"/>
                <a:gridCol w="883665"/>
              </a:tblGrid>
              <a:tr h="47652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73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 LA CD. DE GUADALAJARA DEL GESTOR OFICIAL DE ESTA PRESIDENCIA MUNICIPAL PARA LLEVAR DOCUMENTACION A DIFERENTES DEPENDENCIAS DE GOBIERNO SRIA. ADMON SEDESOL, IEEA, IJAS, A SOLICITAR VEHICULOS.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626.00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20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 LA CD. DE GUADALAJARA A SRIA. DE FINANZAS, SEDEUR, PARA LA ENTREGA DE DOCUMENTOS DE ESTA PRESIDENCIA MUNICIPAL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676.00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36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ATENOGENES GUTIERREZ ARIAS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ALA CIUDAD DE OCOTLAN JALISCO PARA RECOGER GRUA DE ALUMBRADO PUBLICO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1,082.00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OCOTLAN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20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BERTHA ISAURA TORRES OSORIO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ALA CIUDAD DE GUADALAJARA PARA TRATAR ASUNTOS RELACIONADOS CON EVENTOS CIVICOS DE NUESTRO MUNICIPIO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602.00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20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ALA CIUDAD DE GUADALAJARA ALA SECRETARIA DE PLANEACION, CDI, SEDEUR, ADMINISTRACION FEDERACION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591.00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36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ALA CIUDAD DE GUADALAJARA ALA ENTREGA DE PROYECTOS A FISE, SEPLAN Y DESARROLLO HUMANO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532.00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467544" y="692694"/>
          <a:ext cx="8280920" cy="5569481"/>
        </p:xfrm>
        <a:graphic>
          <a:graphicData uri="http://schemas.openxmlformats.org/drawingml/2006/table">
            <a:tbl>
              <a:tblPr/>
              <a:tblGrid>
                <a:gridCol w="723799"/>
                <a:gridCol w="802760"/>
                <a:gridCol w="977128"/>
                <a:gridCol w="657998"/>
                <a:gridCol w="1723958"/>
                <a:gridCol w="1829238"/>
                <a:gridCol w="697480"/>
                <a:gridCol w="868559"/>
              </a:tblGrid>
              <a:tr h="263287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134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21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FRANCISCO JAVIER SANDOVAL TORRES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 LA CIUDAD DE GUADALAJARA A LA SECRETARIA DE SEGURIDAD PUBLICA DEL ESTADO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$498.00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076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ELIAS SILVA VAZQUEZ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VIATICOS A LA CIUDAD DE GUADALAJARA AL DIPLOMADO DE PROFESIONALIZACION A OFICIALES DEL GRUPO D.A.R.E A LA SECRETARIA DE SEGURIDAD PUBLICA DEL ESTADO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$532.00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13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ELIAS SILVA VAZQUEZ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VIATICOS A LA CIUDAD DE GUADALAJARA AL DIPLOMADO DE PROFESIONALIZACION A OFICIALES DEL GRUPO D.A.R.E A LA SECRETARIA DE SEGURIDAD PUBLICA DEL ESTADO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$277.00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63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FRANCISCO JAVIER SANDOVAL TORRES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VIATICOS EN DIVERSAS COMISIONES RELACIONADAS AL DEPARTAMENTO DE SEGURIDAD PUBLICA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$420.00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 Y COLIMA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300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10-Ene-11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FRANCISCO JAVIER SANDOVAL TORRES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CASETAS DE PEAJE Y SERVICIO DE ESTACIONAMIENTO EN COMISION A LA CIUDAD DE GUADALAJARA A COMPRA DE MATERIALES PARA EL DEPARTAMENTO PARA SEGURIDAD PUBLICA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$246.00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911</Words>
  <Application>Microsoft Office PowerPoint</Application>
  <PresentationFormat>Presentación en pantalla (4:3)</PresentationFormat>
  <Paragraphs>220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transparencia</dc:creator>
  <cp:lastModifiedBy>XP BlackCrystal™ v8</cp:lastModifiedBy>
  <cp:revision>9</cp:revision>
  <dcterms:created xsi:type="dcterms:W3CDTF">2012-03-15T20:07:57Z</dcterms:created>
  <dcterms:modified xsi:type="dcterms:W3CDTF">2012-03-26T04:09:17Z</dcterms:modified>
</cp:coreProperties>
</file>