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0" r:id="rId4"/>
    <p:sldId id="262" r:id="rId5"/>
    <p:sldId id="263" r:id="rId6"/>
    <p:sldId id="264" r:id="rId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9639-2BF2-46C9-A9B4-075D221C64E8}" type="datetimeFigureOut">
              <a:rPr lang="es-ES" smtClean="0"/>
              <a:pPr/>
              <a:t>26/03/2012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01167-64CD-49B7-ACFD-8E6C65D12FE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9639-2BF2-46C9-A9B4-075D221C64E8}" type="datetimeFigureOut">
              <a:rPr lang="es-ES" smtClean="0"/>
              <a:pPr/>
              <a:t>26/03/2012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01167-64CD-49B7-ACFD-8E6C65D12FE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9639-2BF2-46C9-A9B4-075D221C64E8}" type="datetimeFigureOut">
              <a:rPr lang="es-ES" smtClean="0"/>
              <a:pPr/>
              <a:t>26/03/2012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01167-64CD-49B7-ACFD-8E6C65D12FE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9639-2BF2-46C9-A9B4-075D221C64E8}" type="datetimeFigureOut">
              <a:rPr lang="es-ES" smtClean="0"/>
              <a:pPr/>
              <a:t>26/03/2012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01167-64CD-49B7-ACFD-8E6C65D12FE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9639-2BF2-46C9-A9B4-075D221C64E8}" type="datetimeFigureOut">
              <a:rPr lang="es-ES" smtClean="0"/>
              <a:pPr/>
              <a:t>26/03/2012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01167-64CD-49B7-ACFD-8E6C65D12FE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9639-2BF2-46C9-A9B4-075D221C64E8}" type="datetimeFigureOut">
              <a:rPr lang="es-ES" smtClean="0"/>
              <a:pPr/>
              <a:t>26/03/2012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01167-64CD-49B7-ACFD-8E6C65D12FE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9639-2BF2-46C9-A9B4-075D221C64E8}" type="datetimeFigureOut">
              <a:rPr lang="es-ES" smtClean="0"/>
              <a:pPr/>
              <a:t>26/03/2012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01167-64CD-49B7-ACFD-8E6C65D12FE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9639-2BF2-46C9-A9B4-075D221C64E8}" type="datetimeFigureOut">
              <a:rPr lang="es-ES" smtClean="0"/>
              <a:pPr/>
              <a:t>26/03/2012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01167-64CD-49B7-ACFD-8E6C65D12FE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9639-2BF2-46C9-A9B4-075D221C64E8}" type="datetimeFigureOut">
              <a:rPr lang="es-ES" smtClean="0"/>
              <a:pPr/>
              <a:t>26/03/2012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01167-64CD-49B7-ACFD-8E6C65D12FE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9639-2BF2-46C9-A9B4-075D221C64E8}" type="datetimeFigureOut">
              <a:rPr lang="es-ES" smtClean="0"/>
              <a:pPr/>
              <a:t>26/03/2012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01167-64CD-49B7-ACFD-8E6C65D12FE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8B9639-2BF2-46C9-A9B4-075D221C64E8}" type="datetimeFigureOut">
              <a:rPr lang="es-ES" smtClean="0"/>
              <a:pPr/>
              <a:t>26/03/2012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01167-64CD-49B7-ACFD-8E6C65D12FE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8B9639-2BF2-46C9-A9B4-075D221C64E8}" type="datetimeFigureOut">
              <a:rPr lang="es-ES" smtClean="0"/>
              <a:pPr/>
              <a:t>26/03/2012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101167-64CD-49B7-ACFD-8E6C65D12FE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4" name="2 Imagen" descr="Hoja memebretada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5" name="3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38150" y="26261090"/>
            <a:ext cx="666750" cy="1012539"/>
          </a:xfrm>
          <a:prstGeom prst="rect">
            <a:avLst/>
          </a:prstGeom>
        </p:spPr>
      </p:pic>
      <p:pic>
        <p:nvPicPr>
          <p:cNvPr id="16" name="4 Imagen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635392" y="26422349"/>
            <a:ext cx="1247998" cy="637127"/>
          </a:xfrm>
          <a:prstGeom prst="rect">
            <a:avLst/>
          </a:prstGeom>
        </p:spPr>
      </p:pic>
      <p:graphicFrame>
        <p:nvGraphicFramePr>
          <p:cNvPr id="17" name="16 Tabla"/>
          <p:cNvGraphicFramePr>
            <a:graphicFrameLocks noGrp="1"/>
          </p:cNvGraphicFramePr>
          <p:nvPr/>
        </p:nvGraphicFramePr>
        <p:xfrm>
          <a:off x="428595" y="692697"/>
          <a:ext cx="8501123" cy="5418248"/>
        </p:xfrm>
        <a:graphic>
          <a:graphicData uri="http://schemas.openxmlformats.org/drawingml/2006/table">
            <a:tbl>
              <a:tblPr/>
              <a:tblGrid>
                <a:gridCol w="743044"/>
                <a:gridCol w="824106"/>
                <a:gridCol w="1003112"/>
                <a:gridCol w="675496"/>
                <a:gridCol w="1673495"/>
                <a:gridCol w="1974187"/>
                <a:gridCol w="716027"/>
                <a:gridCol w="891656"/>
              </a:tblGrid>
              <a:tr h="333431">
                <a:tc gridSpan="8"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                                                  VIAJES </a:t>
                      </a:r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OFICIALES DEL MES DE MARZO DE 2011 </a:t>
                      </a:r>
                      <a:endParaRPr lang="es-MX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364690"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TUXPAN, JALISCO.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385529"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GASTOS POR REPRESENTACION DEL MES DE ABRIL DE 2011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500146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TIPO DE RECURSO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PARTIDA CONTABLE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CONCEPTO DE MOVIMIENTO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FECHA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NOMBRE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DESCRIPCION DE MOVIMIENTO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CANTIDAD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DONDE SE ORIGINARON LOS VIATICOS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3576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RECURSO PROPIO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5137-500-100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VIAJES OFICIALES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01-mar-11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PASCUAL SOLANO PATRICIO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GASTOS EN COMISION A LA CD. DE GUADALAJARA A LA COMPRA DE REFCCIONES PARA CAMION FORD DE PARQUES Y JARDINES  Y SILVERADO DE ASEO PUBLICO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222.00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GUADALAJARA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3576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RECURSO PROPIO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5137-500-100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VIAJES OFICIALES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01-Mar-11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MARCO ANTONIO AVALOS VENCES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GASTOS EN COMISION A LA CD. DE GUADALAJARA AL ARCHIVO GENERAL DEL ESTADO A RECOGER INEXISTENCIAS Y REALIZACION DE TRADUCCIONS DE ACTAS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988.00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GUADALAJARA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6862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RECURSO PROPIO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5137-500-100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VIAJES OFICIALES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07-Mar-11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JOSE GUADALUPE LARIOS FLORES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GASTOS EN COMISION A LA CD. DE GUADALAJARA PARA LA COMPRA DE VITACORAS PARA EL DEPARTAMENTO DE PRESIDENCIA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800.00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GUADALAJARA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3576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RECURSO PROPIO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5137-500-100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VIAJES OFICIALES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08-Mar-11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JOSE GUADALUPE LARIOS FLORES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GASTOS EN COMISION A LA CD. DE GUADALAJARA PARA ASISTIR A DESARROLLO HUMANO, OBRAS PUBLICAS Y COMPRA DE REFACCIONES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500.00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GUADALAJARA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6862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RECURSO PROPIO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5137-500-100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VIAJES OFICIALES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10-Mar-11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JOSE GUADALUPE LARIOS FLORES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GASTOS DE COMISION A LA CD. DE GUADALAJARA POR PARTE DEL GESTOR OFICIAL DEL H. AYUNTAMIENTO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1,157.50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GUADALAJARA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8" name="5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200" y="51966476"/>
            <a:ext cx="685800" cy="1017113"/>
          </a:xfrm>
          <a:prstGeom prst="rect">
            <a:avLst/>
          </a:prstGeom>
        </p:spPr>
      </p:pic>
      <p:pic>
        <p:nvPicPr>
          <p:cNvPr id="19" name="6 Imagen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629400" y="52120800"/>
            <a:ext cx="1247775" cy="675227"/>
          </a:xfrm>
          <a:prstGeom prst="rect">
            <a:avLst/>
          </a:prstGeom>
        </p:spPr>
      </p:pic>
      <p:pic>
        <p:nvPicPr>
          <p:cNvPr id="6" name="1 Imagen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27584" y="980728"/>
            <a:ext cx="1368152" cy="750276"/>
          </a:xfrm>
          <a:prstGeom prst="rect">
            <a:avLst/>
          </a:prstGeom>
        </p:spPr>
      </p:pic>
      <p:pic>
        <p:nvPicPr>
          <p:cNvPr id="7" name="2 Imagen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092280" y="980728"/>
            <a:ext cx="1440160" cy="64078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4" name="2 Imagen" descr="Hoja memebretada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8" name="7 Tabla"/>
          <p:cNvGraphicFramePr>
            <a:graphicFrameLocks noGrp="1"/>
          </p:cNvGraphicFramePr>
          <p:nvPr/>
        </p:nvGraphicFramePr>
        <p:xfrm>
          <a:off x="539552" y="692696"/>
          <a:ext cx="8352928" cy="5851344"/>
        </p:xfrm>
        <a:graphic>
          <a:graphicData uri="http://schemas.openxmlformats.org/drawingml/2006/table">
            <a:tbl>
              <a:tblPr/>
              <a:tblGrid>
                <a:gridCol w="730093"/>
                <a:gridCol w="809740"/>
                <a:gridCol w="985625"/>
                <a:gridCol w="663720"/>
                <a:gridCol w="1319925"/>
                <a:gridCol w="2264169"/>
                <a:gridCol w="703545"/>
                <a:gridCol w="876111"/>
              </a:tblGrid>
              <a:tr h="396206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TIPO DE RECURSO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PARTIDA CONTABLE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CONCEPTO DE MOVIMIENTO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FECHA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NOMBRE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DESCRIPCION DE MOVIMIENTO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CANTIDAD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DONDE SE ORIGINARON LOS VIATICOS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14333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RECURSO PROPIO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5137-500-100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VIAJES OFICIALES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11-Mar-11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JOSE ADRIAN RAMIREZ MORALES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GASTOS DE COMISION A LA CD. DE GUADALAJARA A LA PRIMER REUNION PLENARIA DE COMITÉ DIRECTIVO Y TECNICO REGIONAL SUR PARA LA INTEGRACION DE UN INVENTRIO REGIONAL DE SERVICIOS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280.00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ZACOALCO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2414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RECURSO PROPIO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5137-500-100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VIAJES OFICIALES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11-Mar-11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JORGE ALBINO LLAMAS ANDRADE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GASTOS DE COMISION A LA CD. DE GUADALAJARA PARA LA ENTREGA DE DOCUMENTOS Y REVISION DE PROYECTOS EN PALACIO FEDERAL EL 03 DE MARZO DE 2011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657.00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GUADALAJARA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2414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RECURSO PROPIO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5137-500-100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VIAJES OFICIALES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11-Mar-11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JORGE ALBINO LLAMAS ANDRADE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GASTOS DE COMISION A LA CD. DE GUADALAJARA A CAPACITACION E INFORMACION DE NUEVO PROGRAMA DE PREVENCION DE RIESGOS EL 25 DE FEBRERO DE 2011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431.00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GUADALAJARA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56551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RECURSO PROPIO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5137-500-100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VIAJES OFICIALES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11-Mar-11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JUAN CARLOS PEREZ PANDURO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GASTOS EN COMISION A LA CD. DE GUADALAJARA A LA CAPACITACION Y PRESENTACION DEL PROGRAMA DE ADQUISICION DE LA MARIA TRINITARIA EN EL CLUB DE INDUATRIAS DE GUADALAJARA EL 07 DE MARZO DE 2011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593.00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GUADALAJARA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0345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RECURSO PROPIO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5137-500-100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VIAJES OFICIALES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14-Mar-11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JOSE GUADALUPE LARIOS FLORES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GASTOS EN COMISION A LA CD. DE GUADALAJARA PARA ASISTIR A CONTRALORIA, SEDEUR, CONGRESO DEL ESTADO, SRIA. DE ADMINISTRCION Y FINANZAS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500.00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GUADALAJARA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0345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RECURSO PROPIO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5137-500-100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VIAJES OFICIALES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16-Mar-11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JOSE GUADALUPE LARIOS FLORES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GASTOS EN COMISION A LA CD. DE GUADALAJARA PARA ASISTIR A LA SRIA. DE ADMON., SECRETARIO DE EDUCACION, CYMAJ, EGRESOS, CE-MUJER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589.00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GUADALAJARA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4" name="2 Imagen" descr="Hoja memebretada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8" name="7 Tabla"/>
          <p:cNvGraphicFramePr>
            <a:graphicFrameLocks noGrp="1"/>
          </p:cNvGraphicFramePr>
          <p:nvPr/>
        </p:nvGraphicFramePr>
        <p:xfrm>
          <a:off x="467545" y="692697"/>
          <a:ext cx="8352926" cy="5408631"/>
        </p:xfrm>
        <a:graphic>
          <a:graphicData uri="http://schemas.openxmlformats.org/drawingml/2006/table">
            <a:tbl>
              <a:tblPr/>
              <a:tblGrid>
                <a:gridCol w="730094"/>
                <a:gridCol w="809738"/>
                <a:gridCol w="985626"/>
                <a:gridCol w="663721"/>
                <a:gridCol w="1434763"/>
                <a:gridCol w="2149330"/>
                <a:gridCol w="703543"/>
                <a:gridCol w="876111"/>
              </a:tblGrid>
              <a:tr h="400269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TIPO DE RECURSO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PARTIDA CONTABLE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CONCEPTO DE MOVIMIENTO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FECHA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NOMBRE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DESCRIPCION DE MOVIMIENTO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CANTIDAD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DONDE SE ORIGINARON LOS VIATICOS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3693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RECURSO PROPIO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5137-500-100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VIAJES OFICIALES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17-Mar-11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JOSE GUADALUPE LARIOS FLORES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GASTOS EN COMISION A LA CD. DE GUADALAJARA PARA ASISTIR A DIFERENTES DEPENDENCIAS DE GOBIERNO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468.00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GUADALAJARA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235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RECURSO PROPIO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5137-500-100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VIAJES OFICIALES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18-Mar-11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JOSE GUADALUPE LARIOS FLORES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GASTOS DE COMISION A GUADALAJARA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502.00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GUADALAJARA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7117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RECURSO PROPIO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5137-500-100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VIAJES OFICIALES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22-Mar-11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JOSE GUADALUPE LARIOS FLORES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GASTOS EN COMISION A LA CD. DE GUADALAJARA PARA ASISTIR A LAS OFICINAS SEDESOL, PALACIO FEDERAL, DESARROLLO HUMANO Y CE-MUJER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658.00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GUADALAJARA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0859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RECURSO PROPIO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5137-500-100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VIAJES OFICIALES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23-Mar-11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JOSE GUADALUPE LARIOS FLORES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GASTOS EN COMISION A LA CD. DE GUADALAJARA PARA ASISITIR AL BANCO INTERACCIONES, OFICINAS DE OBRAS PUBLICAS Y SRIA. DE ADMON.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1,596.00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GUADALAJARA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0809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RECURSO PROPIO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5137-500-100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VIAJES OFICIALES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23-Mar-11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GUADALUPE SARAHI CORONA SANCHEZ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PAGO DE CASETAS Y CONSUMO DE ALIMENTOS POR COMISION A LA CIUDAD DE GUADALAJARA EN LAS INSTALACIONES DEL CENTRO DE DESARROLLO DE PERSONAL DE LA SEP, EN EL TALLER DENOMINADO CAPACITACION Y ACTUALIZACION DE MUSICA PARA BANDA SINFONICA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412.00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GUADALAJARA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3963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RECURSO PROPIO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5137-500-100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VIAJES OFICIALES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23-Mar-11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PEDRO LOPEZ GUZMAN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PAGO DE CASETAS Y ESTACIONAMIENTO POR COMISION A LA CIUDAD DE GUADALAJARA A PALACIO FEDERAL A REVISION DE PROYECTO HABITAT 2011 EL 10 DE MARZO DEL PRESENTE AÑO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166.00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GUADALAJARA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4" name="2 Imagen" descr="Hoja memebretada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8" name="7 Tabla"/>
          <p:cNvGraphicFramePr>
            <a:graphicFrameLocks noGrp="1"/>
          </p:cNvGraphicFramePr>
          <p:nvPr/>
        </p:nvGraphicFramePr>
        <p:xfrm>
          <a:off x="395537" y="692697"/>
          <a:ext cx="8352926" cy="5711702"/>
        </p:xfrm>
        <a:graphic>
          <a:graphicData uri="http://schemas.openxmlformats.org/drawingml/2006/table">
            <a:tbl>
              <a:tblPr/>
              <a:tblGrid>
                <a:gridCol w="730093"/>
                <a:gridCol w="809739"/>
                <a:gridCol w="985624"/>
                <a:gridCol w="663722"/>
                <a:gridCol w="1442899"/>
                <a:gridCol w="2141193"/>
                <a:gridCol w="703543"/>
                <a:gridCol w="876113"/>
              </a:tblGrid>
              <a:tr h="386871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TIPO DE RECURSO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PARTIDA CONTABLE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CONCEPTO DE MOVIMIENTO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FECHA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NOMBRE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DESCRIPCION DE MOVIMIENTO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CANTIDAD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DONDE SE ORIGINARON LOS VIATICOS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5827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RECURSO PROPIO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5137-500-100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VIAJES OFICIALES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24-Mar-11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NORMA LICEA ALATORRE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GASTOS DE COMISION A GUADALAJARA A CATASTRO DEL ESTADO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561.00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GUADALAJARA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8964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RECURSO PROPIO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5137-500-100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VIAJES OFICIALES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25-Mar-11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ENRIQUE VAZQUEZ PALOMINO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GASTOS DE COMISION A GUADALAJARA A CAPACITACION PROGRAMA DE FINANCIAMIENTO BANOBRAS-FAIS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222.00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GUADALAJARA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3143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RECURSO PROPIO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5137-500-100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VIAJES OFICIALES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25-Mar-11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ENRIQUE VAZQUEZ PALOMINO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GASTOS DE COMISION A GUADALAJARA A CAPACITACION PROGRAMA DE FINANCIAMIENTO BANOBRAS-FAIS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579.78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GUADALAJARA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5827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RECURSO PROPIO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5137-500-100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VIAJES OFICIALES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29-Mar-11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JOSE GUADALUPE LARIO FLORES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GASTOS DE COMISION A LA CIUDAD DE GUADALAJARA A DIFERENTES DEPENDENCIAS DE GOBIERNO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623.50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GUADALAJARA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794"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FORTALECIMIENTO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515827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TIPO DE RECURSO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PARTIDA CONTABLE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CONCEPTO DE MOVIMIENTO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FECHA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NOMBRE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DESCRIPCION DE MOVIMIENTO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CANTIDAD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DONDE SE ORIGINARON LOS VIATICOS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1655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FORTALECIMIENTO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5137-500-202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VIAJES OFICIALES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04-Mar-11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FRANCISCO JAVIER SANDOVAL TORRES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PAGO DE CONSUMO DE ALIMENTOS PROPORCIONADOS A ELEMENTOS DE SEGURIDAD PUBLICA EN COMISION A LA CIUDAD DE GUADALAJARA A TRATAR ASUNTOS RELACIONADOS CON EL DESEMPEÑO DE SUS FUNCIONES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304.00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GUADALAJARA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2698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FORTALECIMIENTO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5137-500-202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VIAJES OFICIALES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04-Mar-11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FRANCISCO JAVIER SANDOVAL TORRES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PAGO DE ALIMENTOS OFRECIDOS A ELEMENTOS DEL DEPARTAMENTO DE SEGURIDAD PUBLICA MUNICIPAL QUE ACUDIERON A LA CIUDAD DE GUADALAJARA EN COMISION CON SUS LABORES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380.00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GUADALAJARA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4" name="2 Imagen" descr="Hoja memebretada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395537" y="764704"/>
          <a:ext cx="8352927" cy="5689462"/>
        </p:xfrm>
        <a:graphic>
          <a:graphicData uri="http://schemas.openxmlformats.org/drawingml/2006/table">
            <a:tbl>
              <a:tblPr/>
              <a:tblGrid>
                <a:gridCol w="730093"/>
                <a:gridCol w="809740"/>
                <a:gridCol w="985626"/>
                <a:gridCol w="663720"/>
                <a:gridCol w="1280370"/>
                <a:gridCol w="2303722"/>
                <a:gridCol w="703544"/>
                <a:gridCol w="876112"/>
              </a:tblGrid>
              <a:tr h="399583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TIPO DE RECURSO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PARTIDA CONTABLE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CONCEPTO DE MOVIMIENTO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FECHA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NOMBRE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DESCRIPCION DE MOVIMIENTO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CANTIDAD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DONDE SE ORIGINARON LOS VIATICOS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9248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FORTALECIMIENTO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5137-500-202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VIAJES OFICIALES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04-Mar-11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FRANCISCO JAVIER SANDOVAL TORRES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PAGO DE CASETAS DE PEAJE Y SERVICIO DE ESTACIONAMIENTO EN COMISION A LA CIUDAD DE GUADALAJARA A TRATAR ASUNTOS RELACIONADOS CON LA SEGURIDAD PUBLICA DEL MUNICIPIO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252.00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GUADALAJARA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23928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FORTALECIMIENTO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5137-500-202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VIAJES OFICIALES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04-Mar-11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ELIAS SILVA VAZQUEZ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PAGO DE SERVICIO DE TRANSPORTE A ELEMENTOS DEL GRUPO D.A.R.E. POR SU ASISTENCIA AL DIPLOMADO DE PROFESIONALIZACION EN PREVENCION DEL DELITO EN LA CIUDAD DE GUADALAJARA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478.00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GUADALAJARA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388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FORTALECIMIENTO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5137-500-202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VIAJES OFICIALES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04-Mar-11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FRANCISCO JAVIER SANDOVAL TORRES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PAGO DE VIATICOS EN COMISION A LA CIUDAD DE GUADALAJARA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360.40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GUADALAJARA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597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FORTALECIMIENTO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5137-500-202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VIAJES OFICIALES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23-Mar-11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FRANCISCO JAVIER SANDOVAL TORRES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PAGO DE CONSUMO DE ALIMENTOS PROPORCIONADOS A PERSONAL DE SEGURIDAD PUBLICA EN COMISION A LA CIUDAD DE GUADALAJARA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632.00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GUADALAJARA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9164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FORTALECIMIENTO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5137-500-202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VIAJES OFICIALES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23-Mar-11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FRANCISCO JAVIER SANDOVAL TORRES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PAGO DE SERVICIO DE CASETAS DE PEAJE TUXPAN- GUADALAJARA EN COMISION A RECOGER DOCUMENTACION DEL DEPARTAMENTO DE SEGURIDAD PUBLICA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222.00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GUADALAJARA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9164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FORTALECIMIENTO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5137-500-202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VIAJES OFICIALES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23-Mar-11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ELIAS SILVA VAZQUEZ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PAGO DE SERVICIO DE TRANSPORTE UTILIZADO POR ELEMENTOS DE GRUPO D.A.R.E. POR ACUDIR A GUADALAJARA AL CURSO PROFESIONALIZACION EN PREVENCION DEL DELITO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721.00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GUADALAJARA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9164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FORTALECIMIENTO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5137-500-202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VIAJES OFICIALES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23-Mar-11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ELIAS SILVA VAZQUEZ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PAGO DE SERVICIO DE TRANSPORTE UTILIZADO POR ELEMENTOS DE GRUPO D.A.R.E. POR ACUDIR A GUADALAJARA AL CURSO PROFESIONALIZACION EN PREVENCION DEL DELITO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631.00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GUADALAJARA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4" name="2 Imagen" descr="Hoja memebretada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683568" y="980728"/>
          <a:ext cx="7848872" cy="1440180"/>
        </p:xfrm>
        <a:graphic>
          <a:graphicData uri="http://schemas.openxmlformats.org/drawingml/2006/table">
            <a:tbl>
              <a:tblPr/>
              <a:tblGrid>
                <a:gridCol w="686035"/>
                <a:gridCol w="760876"/>
                <a:gridCol w="926147"/>
                <a:gridCol w="623668"/>
                <a:gridCol w="1634013"/>
                <a:gridCol w="1733800"/>
                <a:gridCol w="661090"/>
                <a:gridCol w="823243"/>
              </a:tblGrid>
              <a:tr h="432048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TIPO DE RECURSO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PARTIDA CONTABLE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CONCEPTO DE MOVIMIENTO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FECHA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NOMBRE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DESCRIPCION DE MOVIMIENTO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CANTIDAD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DONDE SE ORIGINARON LOS VIATICOS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008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FORTALECIMIENTO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5137-500-202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VIAJES OFICIALES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23-Mar-11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FRANCISCO JAVIER SANDOVAL TORRES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GASTOS DE COMISION A LA CIUDAD DE GUADALAJARA A TRATARA DIVERSOS ASUNTOS RELACIONADOS CON EL DESEMPEÑO DEL DEPARTAMENTO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$      222.00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5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GUADALAJARA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1253</Words>
  <Application>Microsoft Office PowerPoint</Application>
  <PresentationFormat>Presentación en pantalla (4:3)</PresentationFormat>
  <Paragraphs>308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transparencia</dc:creator>
  <cp:lastModifiedBy>transparencia</cp:lastModifiedBy>
  <cp:revision>13</cp:revision>
  <dcterms:created xsi:type="dcterms:W3CDTF">2012-03-15T20:07:57Z</dcterms:created>
  <dcterms:modified xsi:type="dcterms:W3CDTF">2012-03-26T15:34:40Z</dcterms:modified>
</cp:coreProperties>
</file>